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08" autoAdjust="0"/>
  </p:normalViewPr>
  <p:slideViewPr>
    <p:cSldViewPr snapToGrid="0">
      <p:cViewPr>
        <p:scale>
          <a:sx n="100" d="100"/>
          <a:sy n="10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23A3D-EF48-4F23-9986-232885A84A24}"/>
              </a:ext>
            </a:extLst>
          </p:cNvPr>
          <p:cNvSpPr txBox="1"/>
          <p:nvPr/>
        </p:nvSpPr>
        <p:spPr>
          <a:xfrm>
            <a:off x="2181881" y="232363"/>
            <a:ext cx="8068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진짜 전문가는 쉽게 설명한다 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? </a:t>
            </a:r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사실인가 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21E87-CBF6-4AD6-BA2B-F5872417E6F3}"/>
              </a:ext>
            </a:extLst>
          </p:cNvPr>
          <p:cNvSpPr txBox="1"/>
          <p:nvPr/>
        </p:nvSpPr>
        <p:spPr>
          <a:xfrm>
            <a:off x="2670729" y="1061635"/>
            <a:ext cx="8806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어느 정도 이런 경향성은 있다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하지만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….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비유를 들어 쉽게 들리도록 할 수는 있지만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,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정확하고 쉽게 설명하기 불가능한 것들이 더 많다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.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B3357F-E2D9-4BD8-948E-F43BD4283BA5}"/>
              </a:ext>
            </a:extLst>
          </p:cNvPr>
          <p:cNvSpPr txBox="1"/>
          <p:nvPr/>
        </p:nvSpPr>
        <p:spPr>
          <a:xfrm>
            <a:off x="3356529" y="3138085"/>
            <a:ext cx="750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누구나 이해할 수 있도록 쉽게 설명하는 양자역학 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누구나 이해할 수 있도록 쉽게 설명하는 상대성 이론 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B0865F-9477-4CB9-9C78-D92280571A8D}"/>
              </a:ext>
            </a:extLst>
          </p:cNvPr>
          <p:cNvSpPr txBox="1"/>
          <p:nvPr/>
        </p:nvSpPr>
        <p:spPr>
          <a:xfrm>
            <a:off x="2499279" y="4086023"/>
            <a:ext cx="8806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설명하는 사람의 능력이나 스타일도 중요하지만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,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질문하는 사람의 동기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,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호기심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,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공부하는 자세 등등이 더 중요할 때가 많음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48A5D3-7DC7-419B-A53B-9EC5072D3131}"/>
              </a:ext>
            </a:extLst>
          </p:cNvPr>
          <p:cNvSpPr txBox="1"/>
          <p:nvPr/>
        </p:nvSpPr>
        <p:spPr>
          <a:xfrm>
            <a:off x="3174025" y="4869304"/>
            <a:ext cx="8806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내가 노력하지 않더라도 순식간에 나를 이해시킬 수 있는 사람을 찾으려 하지마라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301FBB-4786-4898-89AA-7C56E9B6BF88}"/>
              </a:ext>
            </a:extLst>
          </p:cNvPr>
          <p:cNvSpPr txBox="1"/>
          <p:nvPr/>
        </p:nvSpPr>
        <p:spPr>
          <a:xfrm>
            <a:off x="3154975" y="5564629"/>
            <a:ext cx="8806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한 사람에게 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1/100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의 답변만 얻어도 만족한다는 마음가짐이 중요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. 100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명의 전문가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(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사람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,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책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, 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논문 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….)</a:t>
            </a: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에게 물어보면 되지 않겠는가 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4663</TotalTime>
  <Words>104</Words>
  <Application>Microsoft Office PowerPoint</Application>
  <PresentationFormat>Widescreen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49</cp:revision>
  <dcterms:created xsi:type="dcterms:W3CDTF">2019-01-14T04:40:31Z</dcterms:created>
  <dcterms:modified xsi:type="dcterms:W3CDTF">2019-01-17T10:24:27Z</dcterms:modified>
</cp:coreProperties>
</file>