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7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708" autoAdjust="0"/>
  </p:normalViewPr>
  <p:slideViewPr>
    <p:cSldViewPr snapToGrid="0">
      <p:cViewPr>
        <p:scale>
          <a:sx n="100" d="100"/>
          <a:sy n="100" d="100"/>
        </p:scale>
        <p:origin x="2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5EAAC-A558-417C-921E-BB2C336739A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A21E8-0ED7-48D2-8155-6021B406A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3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0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7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C03C2-4375-4CB7-B24A-50DAF4904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2AF86-9B01-44AE-B974-77FA2D89A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998D8-2AC4-4513-8097-E2D60486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26530-6638-4BA7-B787-BFEEAC10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077DD-2F0B-43FB-8DBE-49F0A42D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0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CE8C-0B28-4FD0-980E-DC1363268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06B7E-8C21-43CC-8C47-BD16E34A8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23DC4-F7AF-419B-BFAE-8F69A715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726BD-D799-4B45-9A16-6148D1DF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8096D-8CDB-48FF-A343-5C49BCEA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9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60E40-25B1-480B-9608-1724452C1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BE6F0-D7CF-472B-9D73-E2AD95373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A42F7-535F-480A-A8E6-EF06DF9A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9984F-777D-4C46-8DEF-2EEB5D3D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508BB-07C9-4899-9EEC-C9DFA4CF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0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D1EA-5F04-4D36-B382-C6F0FBDD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05A3C-691C-475C-882F-4A9881B0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2DC92-A4D6-4199-B251-778711B3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7C85F-D04C-4900-ABDB-456CAC4A6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39F14-C0DD-448A-AA8F-C02B63C1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1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6A097-307F-48C7-9F70-DEC1F736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F1B61-486D-4E7A-A81B-D46BCD1A0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E369F-C65D-4A7E-8743-3CF01DE1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73C06-DEFB-4C86-9F23-1DD93E57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0E78-F6EC-4A67-B3E8-6659EE93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D1472-40DE-424D-BF61-71370CF0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5884A-4FD0-4F6E-890E-4AF50DB40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92368-57F6-496B-AB70-7A65D9D4A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83F4C-0ABF-49F8-B4D1-E4E44544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6ADB5-BC02-4384-8321-D1B8C4EF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445CE-1B54-4AC6-B11C-A04BDA88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3BA7-CBDD-4A12-9D13-552A220C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EC369-3BE8-4033-8AB4-F86BA3D82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9F4F3-CF98-4093-8432-DDB4B281E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5D932-64AD-4CDB-8042-B79729821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F06FB-2119-4DF2-9C2A-373A1924B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16425-645C-45B9-AE56-D777F33A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D745D-AD3A-4AA6-9D41-54CE3C5F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4F04D1-4F12-4AE1-9067-7EE6D8BD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DA068-566E-4E73-9BC7-AE1A3F5A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DAC2BB-5E4A-4D80-873D-FF4C0B85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7625E-26DD-4469-B9A9-F8973561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A5FF1-7967-45EF-836C-ED902C83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1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48922-C211-489D-834F-6D833CB09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0D540-BDEA-42FA-99A4-FABE1FF8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716F3-6F26-429D-A82F-52A1306D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2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E117-A463-423E-ACE6-0693287FF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6B51C-9E84-4D49-B73E-AAF9AE9B9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0F7DF-1B8D-4A21-8158-609AB2BF3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FE907-3236-42F0-82A8-410548671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4EF3F-A285-4818-A926-EFDCEB70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41861-9F62-4047-8024-D9B5D157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0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8862-591B-4136-AAE3-E36E80778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4E37E-5AB0-4FA5-80A2-233310CB2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AB189-45C1-4BDF-84F0-1FC899431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46095-5119-425F-A108-BF27C1E2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BFC16-1D9A-4FA8-82BB-602BA0E4D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BC7B0-5778-48F9-9F34-9678B720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5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4FD240-DE5A-4873-AC2E-FB307181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E8997-AB09-4F32-9B9F-C01341791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19761-7865-45C4-9BCA-B86C2AE2A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ADA0C-F934-4042-9B8B-136D46A3D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B30C7-D8BD-41E1-9925-96C7BCCE5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4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B23A3D-EF48-4F23-9986-232885A84A24}"/>
              </a:ext>
            </a:extLst>
          </p:cNvPr>
          <p:cNvSpPr txBox="1"/>
          <p:nvPr/>
        </p:nvSpPr>
        <p:spPr>
          <a:xfrm>
            <a:off x="2181881" y="232363"/>
            <a:ext cx="3043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FFFF00"/>
                </a:solidFill>
                <a:latin typeface="Arial Black" panose="020B0A04020102020204" pitchFamily="34" charset="0"/>
              </a:rPr>
              <a:t>Interviewers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7E1AA0-96D1-441F-AFD0-78984E7F944D}"/>
              </a:ext>
            </a:extLst>
          </p:cNvPr>
          <p:cNvSpPr txBox="1"/>
          <p:nvPr/>
        </p:nvSpPr>
        <p:spPr>
          <a:xfrm>
            <a:off x="2746928" y="1088855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매뚜기 형</a:t>
            </a:r>
            <a:endParaRPr lang="en-US" sz="28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329255-9214-4242-B70D-A6F2875ED9D1}"/>
              </a:ext>
            </a:extLst>
          </p:cNvPr>
          <p:cNvSpPr txBox="1"/>
          <p:nvPr/>
        </p:nvSpPr>
        <p:spPr>
          <a:xfrm>
            <a:off x="2746928" y="2889080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두더지 형</a:t>
            </a:r>
            <a:endParaRPr lang="en-US" sz="28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321E87-CBF6-4AD6-BA2B-F5872417E6F3}"/>
              </a:ext>
            </a:extLst>
          </p:cNvPr>
          <p:cNvSpPr txBox="1"/>
          <p:nvPr/>
        </p:nvSpPr>
        <p:spPr>
          <a:xfrm>
            <a:off x="3223179" y="1585510"/>
            <a:ext cx="8806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질문 던져 놓고 답변도 끝나기 전에 바로 다음 질문으로 옮겨감</a:t>
            </a:r>
            <a:endParaRPr lang="en-US" altLang="ko-KR" sz="20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질문만 던지고 답변 내용에는 크게 관심이 없는 듯</a:t>
            </a:r>
            <a:endParaRPr lang="en-US" altLang="ko-KR" sz="20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대부분의 경우 질문 내용을 미리 준비해 옮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1582D5-2A13-4E00-9139-0FA561DA75D8}"/>
              </a:ext>
            </a:extLst>
          </p:cNvPr>
          <p:cNvSpPr txBox="1"/>
          <p:nvPr/>
        </p:nvSpPr>
        <p:spPr>
          <a:xfrm>
            <a:off x="3223178" y="3423835"/>
            <a:ext cx="87402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일단 한가지 질문으로 시작</a:t>
            </a:r>
            <a:endParaRPr lang="en-US" altLang="ko-KR" sz="20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인터뷰이가 한 답변을 토대로 새로운 질문을 던짐</a:t>
            </a:r>
            <a:endParaRPr lang="en-US" altLang="ko-KR" sz="20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이 질문에 대한 답변을 토대로 또 새로운 질문을 만듦</a:t>
            </a:r>
            <a:endParaRPr lang="en-US" altLang="ko-KR" sz="20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이런 식으로 인터뷰이가 답변을 더 이상으로 못할때까지 계속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…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5FDCB6-F92F-46AF-8C29-78CC86A391A0}"/>
              </a:ext>
            </a:extLst>
          </p:cNvPr>
          <p:cNvSpPr txBox="1"/>
          <p:nvPr/>
        </p:nvSpPr>
        <p:spPr>
          <a:xfrm>
            <a:off x="2746928" y="515603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좌장 형</a:t>
            </a:r>
            <a:endParaRPr lang="en-US" sz="28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C4639E-A9C1-4986-A348-E625C2D495AA}"/>
              </a:ext>
            </a:extLst>
          </p:cNvPr>
          <p:cNvSpPr txBox="1"/>
          <p:nvPr/>
        </p:nvSpPr>
        <p:spPr>
          <a:xfrm>
            <a:off x="3223178" y="5586010"/>
            <a:ext cx="8740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일단 커다란 주제를  정해주고 설명해바라고 함</a:t>
            </a:r>
            <a:r>
              <a:rPr lang="en-US" altLang="ko-KR" sz="2000" b="1">
                <a:solidFill>
                  <a:srgbClr val="FFFF00"/>
                </a:solidFill>
                <a:latin typeface="Arial Black" panose="020B0A040201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>
                <a:solidFill>
                  <a:srgbClr val="FFFF00"/>
                </a:solidFill>
                <a:latin typeface="Arial Black" panose="020B0A04020102020204" pitchFamily="34" charset="0"/>
              </a:rPr>
              <a:t>중간에 끼어드는 일 거의 없이 어디까지 설명하는지 지켜봄</a:t>
            </a:r>
            <a:endParaRPr lang="en-US" sz="20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8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5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4647</TotalTime>
  <Words>78</Words>
  <Application>Microsoft Office PowerPoint</Application>
  <PresentationFormat>Widescreen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JAEKU RYU</dc:creator>
  <cp:lastModifiedBy>JAEKU RYU</cp:lastModifiedBy>
  <cp:revision>46</cp:revision>
  <dcterms:created xsi:type="dcterms:W3CDTF">2019-01-14T04:40:31Z</dcterms:created>
  <dcterms:modified xsi:type="dcterms:W3CDTF">2019-01-17T10:08:21Z</dcterms:modified>
</cp:coreProperties>
</file>