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23A3D-EF48-4F23-9986-232885A84A24}"/>
              </a:ext>
            </a:extLst>
          </p:cNvPr>
          <p:cNvSpPr txBox="1"/>
          <p:nvPr/>
        </p:nvSpPr>
        <p:spPr>
          <a:xfrm>
            <a:off x="2181881" y="365713"/>
            <a:ext cx="4536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초보와 전문가의 차이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21E87-CBF6-4AD6-BA2B-F5872417E6F3}"/>
              </a:ext>
            </a:extLst>
          </p:cNvPr>
          <p:cNvSpPr txBox="1"/>
          <p:nvPr/>
        </p:nvSpPr>
        <p:spPr>
          <a:xfrm>
            <a:off x="2670729" y="1252135"/>
            <a:ext cx="8806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한줄 밖에 설명을 못하는 사람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10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줄까지 설명할 수 있는 사람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1000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줄까지 설명할 수 있는 사람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4694FA6-A13A-4873-BB75-0563357C03EC}"/>
              </a:ext>
            </a:extLst>
          </p:cNvPr>
          <p:cNvSpPr/>
          <p:nvPr/>
        </p:nvSpPr>
        <p:spPr>
          <a:xfrm>
            <a:off x="6043811" y="2858162"/>
            <a:ext cx="1440160" cy="947621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?????</a:t>
            </a:r>
          </a:p>
        </p:txBody>
      </p:sp>
      <p:sp>
        <p:nvSpPr>
          <p:cNvPr id="5" name="Right Arrow 19">
            <a:extLst>
              <a:ext uri="{FF2B5EF4-FFF2-40B4-BE49-F238E27FC236}">
                <a16:creationId xmlns:a16="http://schemas.microsoft.com/office/drawing/2014/main" id="{54EC8293-7EE5-43CB-A928-29F345147875}"/>
              </a:ext>
            </a:extLst>
          </p:cNvPr>
          <p:cNvSpPr/>
          <p:nvPr/>
        </p:nvSpPr>
        <p:spPr>
          <a:xfrm>
            <a:off x="5580906" y="3167236"/>
            <a:ext cx="216024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20">
            <a:extLst>
              <a:ext uri="{FF2B5EF4-FFF2-40B4-BE49-F238E27FC236}">
                <a16:creationId xmlns:a16="http://schemas.microsoft.com/office/drawing/2014/main" id="{46C07AD0-D412-421C-9A28-8E846A05A67D}"/>
              </a:ext>
            </a:extLst>
          </p:cNvPr>
          <p:cNvSpPr/>
          <p:nvPr/>
        </p:nvSpPr>
        <p:spPr>
          <a:xfrm>
            <a:off x="7741146" y="3157711"/>
            <a:ext cx="216024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FAED3C-0F21-4EB4-95E9-631FD116A7AF}"/>
              </a:ext>
            </a:extLst>
          </p:cNvPr>
          <p:cNvSpPr/>
          <p:nvPr/>
        </p:nvSpPr>
        <p:spPr>
          <a:xfrm>
            <a:off x="5199600" y="310996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727FF3-825B-44FC-ABB3-AFD1535EBEAB}"/>
              </a:ext>
            </a:extLst>
          </p:cNvPr>
          <p:cNvSpPr txBox="1"/>
          <p:nvPr/>
        </p:nvSpPr>
        <p:spPr>
          <a:xfrm>
            <a:off x="5280414" y="3965502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4B98F5-292C-4F89-9D17-573678534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202" y="2397882"/>
            <a:ext cx="1008112" cy="19839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9FD3FE-52E4-4223-BF9B-0415DD819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022" y="2339989"/>
            <a:ext cx="1008112" cy="198396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8D21DDF-AA55-417C-996E-89C021CA0F5A}"/>
              </a:ext>
            </a:extLst>
          </p:cNvPr>
          <p:cNvSpPr/>
          <p:nvPr/>
        </p:nvSpPr>
        <p:spPr>
          <a:xfrm>
            <a:off x="4347171" y="2560381"/>
            <a:ext cx="852344" cy="1584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26</Words>
  <Application>Microsoft Office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51</cp:revision>
  <dcterms:created xsi:type="dcterms:W3CDTF">2019-01-14T04:40:31Z</dcterms:created>
  <dcterms:modified xsi:type="dcterms:W3CDTF">2019-01-17T10:34:16Z</dcterms:modified>
</cp:coreProperties>
</file>