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08" autoAdjust="0"/>
  </p:normalViewPr>
  <p:slideViewPr>
    <p:cSldViewPr snapToGrid="0">
      <p:cViewPr varScale="1">
        <p:scale>
          <a:sx n="103" d="100"/>
          <a:sy n="103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5EAAC-A558-417C-921E-BB2C336739A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A21E8-0ED7-48D2-8155-6021B406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33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21E8-0ED7-48D2-8155-6021B406A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5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21E8-0ED7-48D2-8155-6021B406A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A21E8-0ED7-48D2-8155-6021B406A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03C2-4375-4CB7-B24A-50DAF4904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2AF86-9B01-44AE-B974-77FA2D89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98D8-2AC4-4513-8097-E2D60486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26530-6638-4BA7-B787-BFEEAC10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77DD-2F0B-43FB-8DBE-49F0A42D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0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CE8C-0B28-4FD0-980E-DC136326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06B7E-8C21-43CC-8C47-BD16E34A8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3DC4-F7AF-419B-BFAE-8F69A715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726BD-D799-4B45-9A16-6148D1DF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8096D-8CDB-48FF-A343-5C49BCEA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9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60E40-25B1-480B-9608-1724452C1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BE6F0-D7CF-472B-9D73-E2AD95373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A42F7-535F-480A-A8E6-EF06DF9A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9984F-777D-4C46-8DEF-2EEB5D3D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508BB-07C9-4899-9EEC-C9DFA4CF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0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D1EA-5F04-4D36-B382-C6F0FBDD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5A3C-691C-475C-882F-4A9881B0C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2DC92-A4D6-4199-B251-778711B3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7C85F-D04C-4900-ABDB-456CAC4A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9F14-C0DD-448A-AA8F-C02B63C1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1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6A097-307F-48C7-9F70-DEC1F736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F1B61-486D-4E7A-A81B-D46BCD1A0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E369F-C65D-4A7E-8743-3CF01DE1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3C06-DEFB-4C86-9F23-1DD93E57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0E78-F6EC-4A67-B3E8-6659EE93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1472-40DE-424D-BF61-71370CF0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884A-4FD0-4F6E-890E-4AF50DB40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92368-57F6-496B-AB70-7A65D9D4A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83F4C-0ABF-49F8-B4D1-E4E44544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6ADB5-BC02-4384-8321-D1B8C4EF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445CE-1B54-4AC6-B11C-A04BDA88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3BA7-CBDD-4A12-9D13-552A220C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EC369-3BE8-4033-8AB4-F86BA3D82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9F4F3-CF98-4093-8432-DDB4B281E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5D932-64AD-4CDB-8042-B79729821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F06FB-2119-4DF2-9C2A-373A1924B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16425-645C-45B9-AE56-D777F33A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D745D-AD3A-4AA6-9D41-54CE3C5F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F04D1-4F12-4AE1-9067-7EE6D8BD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A068-566E-4E73-9BC7-AE1A3F5A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AC2BB-5E4A-4D80-873D-FF4C0B85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7625E-26DD-4469-B9A9-F8973561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A5FF1-7967-45EF-836C-ED902C83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48922-C211-489D-834F-6D833CB0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0D540-BDEA-42FA-99A4-FABE1FF8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716F3-6F26-429D-A82F-52A1306D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E117-A463-423E-ACE6-0693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B51C-9E84-4D49-B73E-AAF9AE9B9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0F7DF-1B8D-4A21-8158-609AB2BF3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FE907-3236-42F0-82A8-41054867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4EF3F-A285-4818-A926-EFDCEB70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41861-9F62-4047-8024-D9B5D157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A8862-591B-4136-AAE3-E36E8077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4E37E-5AB0-4FA5-80A2-233310CB2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B189-45C1-4BDF-84F0-1FC899431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46095-5119-425F-A108-BF27C1E2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FC16-1D9A-4FA8-82BB-602BA0E4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7BC7B0-5778-48F9-9F34-9678B720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FD240-DE5A-4873-AC2E-FB307181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E8997-AB09-4F32-9B9F-C0134179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19761-7865-45C4-9BCA-B86C2AE2A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CA55-2BA1-4423-B44D-CFC714F15087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ADA0C-F934-4042-9B8B-136D46A3D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30C7-D8BD-41E1-9925-96C7BCCE5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51A5-1683-471A-8553-7BC16DE5F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VZKn6NSmNg" TargetMode="External"/><Relationship Id="rId2" Type="http://schemas.openxmlformats.org/officeDocument/2006/relationships/hyperlink" Target="https://www.youtube.com/watch?v=-f7B9fBJJu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1F789A8-6EA0-441C-BA02-E53662F20DB9}"/>
              </a:ext>
            </a:extLst>
          </p:cNvPr>
          <p:cNvSpPr/>
          <p:nvPr/>
        </p:nvSpPr>
        <p:spPr>
          <a:xfrm>
            <a:off x="-17521" y="-8389"/>
            <a:ext cx="2181881" cy="6878972"/>
          </a:xfrm>
          <a:custGeom>
            <a:avLst/>
            <a:gdLst>
              <a:gd name="connsiteX0" fmla="*/ 743 w 2181881"/>
              <a:gd name="connsiteY0" fmla="*/ 0 h 6878972"/>
              <a:gd name="connsiteX1" fmla="*/ 2181881 w 2181881"/>
              <a:gd name="connsiteY1" fmla="*/ 8389 h 6878972"/>
              <a:gd name="connsiteX2" fmla="*/ 1032589 w 2181881"/>
              <a:gd name="connsiteY2" fmla="*/ 6878972 h 6878972"/>
              <a:gd name="connsiteX3" fmla="*/ 9132 w 2181881"/>
              <a:gd name="connsiteY3" fmla="*/ 6870584 h 6878972"/>
              <a:gd name="connsiteX4" fmla="*/ 743 w 2181881"/>
              <a:gd name="connsiteY4" fmla="*/ 0 h 6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881" h="6878972">
                <a:moveTo>
                  <a:pt x="743" y="0"/>
                </a:moveTo>
                <a:lnTo>
                  <a:pt x="2181881" y="8389"/>
                </a:lnTo>
                <a:lnTo>
                  <a:pt x="1032589" y="6878972"/>
                </a:lnTo>
                <a:lnTo>
                  <a:pt x="9132" y="6870584"/>
                </a:lnTo>
                <a:cubicBezTo>
                  <a:pt x="3539" y="4583186"/>
                  <a:pt x="-2053" y="2295787"/>
                  <a:pt x="743" y="0"/>
                </a:cubicBezTo>
                <a:close/>
              </a:path>
            </a:pathLst>
          </a:custGeom>
          <a:solidFill>
            <a:srgbClr val="493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588886F-1530-4C44-8D5C-B04714E49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262" y="1594936"/>
            <a:ext cx="2401933" cy="51796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F6A525-C5DB-4E93-92F2-A200ADD4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964" y="1594936"/>
            <a:ext cx="2401933" cy="51796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08AF14-7FD0-4133-939D-ED9792056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897" y="878464"/>
            <a:ext cx="2400000" cy="3238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F60895-B030-4F11-AD9F-56E28FCA6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195" y="895743"/>
            <a:ext cx="2400000" cy="323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A8EF01-A0CF-4572-A65D-471B57684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934" y="316646"/>
            <a:ext cx="356192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1F789A8-6EA0-441C-BA02-E53662F20DB9}"/>
              </a:ext>
            </a:extLst>
          </p:cNvPr>
          <p:cNvSpPr/>
          <p:nvPr/>
        </p:nvSpPr>
        <p:spPr>
          <a:xfrm>
            <a:off x="-17521" y="-8389"/>
            <a:ext cx="2181881" cy="6878972"/>
          </a:xfrm>
          <a:custGeom>
            <a:avLst/>
            <a:gdLst>
              <a:gd name="connsiteX0" fmla="*/ 743 w 2181881"/>
              <a:gd name="connsiteY0" fmla="*/ 0 h 6878972"/>
              <a:gd name="connsiteX1" fmla="*/ 2181881 w 2181881"/>
              <a:gd name="connsiteY1" fmla="*/ 8389 h 6878972"/>
              <a:gd name="connsiteX2" fmla="*/ 1032589 w 2181881"/>
              <a:gd name="connsiteY2" fmla="*/ 6878972 h 6878972"/>
              <a:gd name="connsiteX3" fmla="*/ 9132 w 2181881"/>
              <a:gd name="connsiteY3" fmla="*/ 6870584 h 6878972"/>
              <a:gd name="connsiteX4" fmla="*/ 743 w 2181881"/>
              <a:gd name="connsiteY4" fmla="*/ 0 h 6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881" h="6878972">
                <a:moveTo>
                  <a:pt x="743" y="0"/>
                </a:moveTo>
                <a:lnTo>
                  <a:pt x="2181881" y="8389"/>
                </a:lnTo>
                <a:lnTo>
                  <a:pt x="1032589" y="6878972"/>
                </a:lnTo>
                <a:lnTo>
                  <a:pt x="9132" y="6870584"/>
                </a:lnTo>
                <a:cubicBezTo>
                  <a:pt x="3539" y="4583186"/>
                  <a:pt x="-2053" y="2295787"/>
                  <a:pt x="743" y="0"/>
                </a:cubicBezTo>
                <a:close/>
              </a:path>
            </a:pathLst>
          </a:custGeom>
          <a:solidFill>
            <a:srgbClr val="493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43268-1CFF-454A-B19B-087713B43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601013" y="2675006"/>
            <a:ext cx="3051110" cy="1872789"/>
          </a:xfrm>
          <a:prstGeom prst="rect">
            <a:avLst/>
          </a:prstGeom>
        </p:spPr>
      </p:pic>
      <p:pic>
        <p:nvPicPr>
          <p:cNvPr id="3074" name="Picture 2" descr="Image result for cell tower">
            <a:extLst>
              <a:ext uri="{FF2B5EF4-FFF2-40B4-BE49-F238E27FC236}">
                <a16:creationId xmlns:a16="http://schemas.microsoft.com/office/drawing/2014/main" id="{91526B98-507D-4961-8F1B-57367683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434" y="377891"/>
            <a:ext cx="2520696" cy="30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n building cell tower">
            <a:extLst>
              <a:ext uri="{FF2B5EF4-FFF2-40B4-BE49-F238E27FC236}">
                <a16:creationId xmlns:a16="http://schemas.microsoft.com/office/drawing/2014/main" id="{149CA803-75CF-4DD6-B624-905637B2F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87" y="4058817"/>
            <a:ext cx="3304925" cy="236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1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1F789A8-6EA0-441C-BA02-E53662F20DB9}"/>
              </a:ext>
            </a:extLst>
          </p:cNvPr>
          <p:cNvSpPr/>
          <p:nvPr/>
        </p:nvSpPr>
        <p:spPr>
          <a:xfrm>
            <a:off x="-17521" y="-8389"/>
            <a:ext cx="2181881" cy="6878972"/>
          </a:xfrm>
          <a:custGeom>
            <a:avLst/>
            <a:gdLst>
              <a:gd name="connsiteX0" fmla="*/ 743 w 2181881"/>
              <a:gd name="connsiteY0" fmla="*/ 0 h 6878972"/>
              <a:gd name="connsiteX1" fmla="*/ 2181881 w 2181881"/>
              <a:gd name="connsiteY1" fmla="*/ 8389 h 6878972"/>
              <a:gd name="connsiteX2" fmla="*/ 1032589 w 2181881"/>
              <a:gd name="connsiteY2" fmla="*/ 6878972 h 6878972"/>
              <a:gd name="connsiteX3" fmla="*/ 9132 w 2181881"/>
              <a:gd name="connsiteY3" fmla="*/ 6870584 h 6878972"/>
              <a:gd name="connsiteX4" fmla="*/ 743 w 2181881"/>
              <a:gd name="connsiteY4" fmla="*/ 0 h 68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881" h="6878972">
                <a:moveTo>
                  <a:pt x="743" y="0"/>
                </a:moveTo>
                <a:lnTo>
                  <a:pt x="2181881" y="8389"/>
                </a:lnTo>
                <a:lnTo>
                  <a:pt x="1032589" y="6878972"/>
                </a:lnTo>
                <a:lnTo>
                  <a:pt x="9132" y="6870584"/>
                </a:lnTo>
                <a:cubicBezTo>
                  <a:pt x="3539" y="4583186"/>
                  <a:pt x="-2053" y="2295787"/>
                  <a:pt x="743" y="0"/>
                </a:cubicBezTo>
                <a:close/>
              </a:path>
            </a:pathLst>
          </a:custGeom>
          <a:solidFill>
            <a:srgbClr val="493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57BEBF-3DEE-4AB3-8AC1-FC9A6B38C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29" y="1280302"/>
            <a:ext cx="9346163" cy="506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5C18C2-B4C7-4027-9FC4-120162EBCF14}"/>
              </a:ext>
            </a:extLst>
          </p:cNvPr>
          <p:cNvSpPr/>
          <p:nvPr/>
        </p:nvSpPr>
        <p:spPr>
          <a:xfrm>
            <a:off x="1201772" y="594440"/>
            <a:ext cx="6056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Roboto"/>
              </a:rPr>
              <a:t>Samsung Note 10+ Teardown - TWO Wireless Chargers?</a:t>
            </a:r>
            <a:endParaRPr lang="en-US" b="0" i="0">
              <a:effectLst/>
              <a:latin typeface="Roboto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6912D8-722B-43FA-AD6A-43EC036D3EEC}"/>
              </a:ext>
            </a:extLst>
          </p:cNvPr>
          <p:cNvSpPr/>
          <p:nvPr/>
        </p:nvSpPr>
        <p:spPr>
          <a:xfrm>
            <a:off x="1656904" y="963772"/>
            <a:ext cx="4735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https://www.youtube.com/watch?v=-f7B9fBJJug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F0CFC-86C1-478D-909A-3BA24F1F2B1B}"/>
              </a:ext>
            </a:extLst>
          </p:cNvPr>
          <p:cNvSpPr/>
          <p:nvPr/>
        </p:nvSpPr>
        <p:spPr>
          <a:xfrm>
            <a:off x="1201772" y="1702436"/>
            <a:ext cx="8063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Roboto"/>
              </a:rPr>
              <a:t>iPhone 11 Pro Max Teardown - Tiny Motherboard &amp; BIG Battery!</a:t>
            </a:r>
            <a:endParaRPr lang="en-US" b="0" i="0">
              <a:effectLst/>
              <a:latin typeface="Robo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4858F1-223F-4C69-8C52-7309FC8FC3EE}"/>
              </a:ext>
            </a:extLst>
          </p:cNvPr>
          <p:cNvSpPr/>
          <p:nvPr/>
        </p:nvSpPr>
        <p:spPr>
          <a:xfrm>
            <a:off x="1656904" y="2078380"/>
            <a:ext cx="5074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https://www.youtube.com/watch?v=dVZKn6NSmNg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51</Words>
  <Application>Microsoft Office PowerPoint</Application>
  <PresentationFormat>Widescreen</PresentationFormat>
  <Paragraphs>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Roboto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JAEKU RYU</dc:creator>
  <cp:lastModifiedBy>JAEKU RYU</cp:lastModifiedBy>
  <cp:revision>71</cp:revision>
  <dcterms:created xsi:type="dcterms:W3CDTF">2019-01-14T04:40:31Z</dcterms:created>
  <dcterms:modified xsi:type="dcterms:W3CDTF">2019-12-16T06:46:07Z</dcterms:modified>
</cp:coreProperties>
</file>