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6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7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5A610D-2C3D-4666-A782-0A2B06C8DA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C87C869-99F4-44AD-8B39-1EF32AD215BC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DCB1C-0E6F-4693-B45A-59271601E965}"/>
              </a:ext>
            </a:extLst>
          </p:cNvPr>
          <p:cNvSpPr txBox="1"/>
          <p:nvPr/>
        </p:nvSpPr>
        <p:spPr>
          <a:xfrm>
            <a:off x="444617" y="947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소개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25C6F-09A2-4E9C-90C6-00EA86486A8C}"/>
              </a:ext>
            </a:extLst>
          </p:cNvPr>
          <p:cNvSpPr/>
          <p:nvPr/>
        </p:nvSpPr>
        <p:spPr>
          <a:xfrm>
            <a:off x="2358834" y="43081"/>
            <a:ext cx="2348135" cy="5153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5D8E9-2FCF-4BCF-A868-403D4DEA61F8}"/>
              </a:ext>
            </a:extLst>
          </p:cNvPr>
          <p:cNvSpPr txBox="1"/>
          <p:nvPr/>
        </p:nvSpPr>
        <p:spPr>
          <a:xfrm>
            <a:off x="3165567" y="152567"/>
            <a:ext cx="963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대학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315B65-02E5-4CF2-A7D3-73AE33C4C99B}"/>
              </a:ext>
            </a:extLst>
          </p:cNvPr>
          <p:cNvSpPr/>
          <p:nvPr/>
        </p:nvSpPr>
        <p:spPr>
          <a:xfrm>
            <a:off x="2359577" y="581111"/>
            <a:ext cx="2348135" cy="33136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E4D2AE-F8CA-4372-99C5-65637047A08B}"/>
              </a:ext>
            </a:extLst>
          </p:cNvPr>
          <p:cNvSpPr txBox="1"/>
          <p:nvPr/>
        </p:nvSpPr>
        <p:spPr>
          <a:xfrm>
            <a:off x="3033647" y="574684"/>
            <a:ext cx="109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의대 조교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66781F-A6A8-4753-81B8-02ACC653F0A9}"/>
              </a:ext>
            </a:extLst>
          </p:cNvPr>
          <p:cNvSpPr/>
          <p:nvPr/>
        </p:nvSpPr>
        <p:spPr>
          <a:xfrm>
            <a:off x="2360975" y="929167"/>
            <a:ext cx="2348135" cy="33136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A2298F-EE4C-44C6-965D-F912E0288B56}"/>
              </a:ext>
            </a:extLst>
          </p:cNvPr>
          <p:cNvSpPr txBox="1"/>
          <p:nvPr/>
        </p:nvSpPr>
        <p:spPr>
          <a:xfrm>
            <a:off x="3035045" y="922740"/>
            <a:ext cx="984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학원 강사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72CE90-4839-466C-9C99-F15507F2E274}"/>
              </a:ext>
            </a:extLst>
          </p:cNvPr>
          <p:cNvSpPr/>
          <p:nvPr/>
        </p:nvSpPr>
        <p:spPr>
          <a:xfrm>
            <a:off x="2368359" y="1267698"/>
            <a:ext cx="2348135" cy="39203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63AC7-3314-4B8C-9AB2-DE5B083704DA}"/>
              </a:ext>
            </a:extLst>
          </p:cNvPr>
          <p:cNvSpPr txBox="1"/>
          <p:nvPr/>
        </p:nvSpPr>
        <p:spPr>
          <a:xfrm>
            <a:off x="3104684" y="1313920"/>
            <a:ext cx="914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프리랜서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FBA83E-95EE-40A4-A0C4-8DC5462EAAA1}"/>
              </a:ext>
            </a:extLst>
          </p:cNvPr>
          <p:cNvSpPr/>
          <p:nvPr/>
        </p:nvSpPr>
        <p:spPr>
          <a:xfrm>
            <a:off x="2368621" y="1674215"/>
            <a:ext cx="2348135" cy="46158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4F136A-03EF-4C2F-815C-992AA65A6FFD}"/>
              </a:ext>
            </a:extLst>
          </p:cNvPr>
          <p:cNvSpPr txBox="1"/>
          <p:nvPr/>
        </p:nvSpPr>
        <p:spPr>
          <a:xfrm>
            <a:off x="2296886" y="1654397"/>
            <a:ext cx="2488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교육용 </a:t>
            </a:r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SW </a:t>
            </a:r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계발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Engineering SW Trainer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E80E1C-5E84-495A-BD9F-98A53461C543}"/>
              </a:ext>
            </a:extLst>
          </p:cNvPr>
          <p:cNvSpPr/>
          <p:nvPr/>
        </p:nvSpPr>
        <p:spPr>
          <a:xfrm>
            <a:off x="2378408" y="2148543"/>
            <a:ext cx="2348135" cy="45310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5D3E9A-7D02-4DA3-AADA-8AB51A9B304B}"/>
              </a:ext>
            </a:extLst>
          </p:cNvPr>
          <p:cNvSpPr txBox="1"/>
          <p:nvPr/>
        </p:nvSpPr>
        <p:spPr>
          <a:xfrm>
            <a:off x="2416070" y="2233500"/>
            <a:ext cx="2269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RF </a:t>
            </a:r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부품 계발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4C2590-69C6-482A-B59F-33609A9D8FE2}"/>
              </a:ext>
            </a:extLst>
          </p:cNvPr>
          <p:cNvSpPr/>
          <p:nvPr/>
        </p:nvSpPr>
        <p:spPr>
          <a:xfrm>
            <a:off x="2378408" y="3050098"/>
            <a:ext cx="2348135" cy="47764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ACBB5-54A4-46F3-9D6D-CDD62B74A84D}"/>
              </a:ext>
            </a:extLst>
          </p:cNvPr>
          <p:cNvSpPr txBox="1"/>
          <p:nvPr/>
        </p:nvSpPr>
        <p:spPr>
          <a:xfrm>
            <a:off x="2539601" y="3030280"/>
            <a:ext cx="2022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교육용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컨텐츠 계발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53A41F-A48B-4969-820C-3363C6D10CF0}"/>
              </a:ext>
            </a:extLst>
          </p:cNvPr>
          <p:cNvSpPr/>
          <p:nvPr/>
        </p:nvSpPr>
        <p:spPr>
          <a:xfrm>
            <a:off x="2387933" y="3548718"/>
            <a:ext cx="2348135" cy="5215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3E1320-4221-4DDA-BC5C-D1F35A9A3C74}"/>
              </a:ext>
            </a:extLst>
          </p:cNvPr>
          <p:cNvSpPr txBox="1"/>
          <p:nvPr/>
        </p:nvSpPr>
        <p:spPr>
          <a:xfrm>
            <a:off x="2478130" y="3547950"/>
            <a:ext cx="2164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RF </a:t>
            </a:r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계측장비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기술지원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243858-B21C-407D-BC4B-A57DDD653E5A}"/>
              </a:ext>
            </a:extLst>
          </p:cNvPr>
          <p:cNvSpPr/>
          <p:nvPr/>
        </p:nvSpPr>
        <p:spPr>
          <a:xfrm>
            <a:off x="2387933" y="4072593"/>
            <a:ext cx="2348135" cy="7518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5D44C1-9A90-400D-888A-03CC96CA27E8}"/>
              </a:ext>
            </a:extLst>
          </p:cNvPr>
          <p:cNvSpPr txBox="1"/>
          <p:nvPr/>
        </p:nvSpPr>
        <p:spPr>
          <a:xfrm>
            <a:off x="2281511" y="4115237"/>
            <a:ext cx="2601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프로토콜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테스트장비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기술지원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A35A13-B2A1-4F7C-8C58-2A160EB31328}"/>
              </a:ext>
            </a:extLst>
          </p:cNvPr>
          <p:cNvSpPr/>
          <p:nvPr/>
        </p:nvSpPr>
        <p:spPr>
          <a:xfrm>
            <a:off x="2378146" y="4855565"/>
            <a:ext cx="2348135" cy="5215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098038-D5E0-4E5A-BA5F-5C913A693AE1}"/>
              </a:ext>
            </a:extLst>
          </p:cNvPr>
          <p:cNvSpPr txBox="1"/>
          <p:nvPr/>
        </p:nvSpPr>
        <p:spPr>
          <a:xfrm>
            <a:off x="3108718" y="48643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스마트폰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프로토콜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F47A18-69FB-4486-B64F-F8CFC977E6BF}"/>
              </a:ext>
            </a:extLst>
          </p:cNvPr>
          <p:cNvSpPr/>
          <p:nvPr/>
        </p:nvSpPr>
        <p:spPr>
          <a:xfrm>
            <a:off x="2387933" y="5396568"/>
            <a:ext cx="2348135" cy="7518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08EF56-7F7E-4A72-A011-120354B92D58}"/>
              </a:ext>
            </a:extLst>
          </p:cNvPr>
          <p:cNvSpPr txBox="1"/>
          <p:nvPr/>
        </p:nvSpPr>
        <p:spPr>
          <a:xfrm>
            <a:off x="2281511" y="5439212"/>
            <a:ext cx="2601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프로토콜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테스트장비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기술지원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DAC3A8B-D617-40A3-A06E-DE90EFE12588}"/>
              </a:ext>
            </a:extLst>
          </p:cNvPr>
          <p:cNvSpPr/>
          <p:nvPr/>
        </p:nvSpPr>
        <p:spPr>
          <a:xfrm>
            <a:off x="2387671" y="6179540"/>
            <a:ext cx="2348135" cy="6717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C581E2-1CCC-4639-8338-471739A7404A}"/>
              </a:ext>
            </a:extLst>
          </p:cNvPr>
          <p:cNvSpPr txBox="1"/>
          <p:nvPr/>
        </p:nvSpPr>
        <p:spPr>
          <a:xfrm>
            <a:off x="3108718" y="61978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스마트폰</a:t>
            </a:r>
            <a:endParaRPr lang="en-US" altLang="ko-KR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프로토콜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B842263-8068-4670-BEC1-8911CAF87B27}"/>
              </a:ext>
            </a:extLst>
          </p:cNvPr>
          <p:cNvSpPr/>
          <p:nvPr/>
        </p:nvSpPr>
        <p:spPr>
          <a:xfrm>
            <a:off x="2103148" y="6705601"/>
            <a:ext cx="2851728" cy="158826"/>
          </a:xfrm>
          <a:custGeom>
            <a:avLst/>
            <a:gdLst>
              <a:gd name="connsiteX0" fmla="*/ 0 w 1609725"/>
              <a:gd name="connsiteY0" fmla="*/ 123825 h 390525"/>
              <a:gd name="connsiteX1" fmla="*/ 390525 w 1609725"/>
              <a:gd name="connsiteY1" fmla="*/ 0 h 390525"/>
              <a:gd name="connsiteX2" fmla="*/ 647700 w 1609725"/>
              <a:gd name="connsiteY2" fmla="*/ 123825 h 390525"/>
              <a:gd name="connsiteX3" fmla="*/ 952500 w 1609725"/>
              <a:gd name="connsiteY3" fmla="*/ 28575 h 390525"/>
              <a:gd name="connsiteX4" fmla="*/ 1123950 w 1609725"/>
              <a:gd name="connsiteY4" fmla="*/ 133350 h 390525"/>
              <a:gd name="connsiteX5" fmla="*/ 1371600 w 1609725"/>
              <a:gd name="connsiteY5" fmla="*/ 28575 h 390525"/>
              <a:gd name="connsiteX6" fmla="*/ 1609725 w 1609725"/>
              <a:gd name="connsiteY6" fmla="*/ 114300 h 390525"/>
              <a:gd name="connsiteX7" fmla="*/ 1590675 w 1609725"/>
              <a:gd name="connsiteY7" fmla="*/ 390525 h 390525"/>
              <a:gd name="connsiteX8" fmla="*/ 38100 w 1609725"/>
              <a:gd name="connsiteY8" fmla="*/ 361950 h 390525"/>
              <a:gd name="connsiteX9" fmla="*/ 47625 w 1609725"/>
              <a:gd name="connsiteY9" fmla="*/ 857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9725" h="390525">
                <a:moveTo>
                  <a:pt x="0" y="123825"/>
                </a:moveTo>
                <a:lnTo>
                  <a:pt x="390525" y="0"/>
                </a:lnTo>
                <a:lnTo>
                  <a:pt x="647700" y="123825"/>
                </a:lnTo>
                <a:lnTo>
                  <a:pt x="952500" y="28575"/>
                </a:lnTo>
                <a:lnTo>
                  <a:pt x="1123950" y="133350"/>
                </a:lnTo>
                <a:lnTo>
                  <a:pt x="1371600" y="28575"/>
                </a:lnTo>
                <a:lnTo>
                  <a:pt x="1609725" y="114300"/>
                </a:lnTo>
                <a:lnTo>
                  <a:pt x="1590675" y="390525"/>
                </a:lnTo>
                <a:lnTo>
                  <a:pt x="38100" y="361950"/>
                </a:lnTo>
                <a:lnTo>
                  <a:pt x="47625" y="85725"/>
                </a:lnTo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2445B4-CFF6-4238-834F-F4D59DAA8F21}"/>
              </a:ext>
            </a:extLst>
          </p:cNvPr>
          <p:cNvCxnSpPr/>
          <p:nvPr/>
        </p:nvCxnSpPr>
        <p:spPr>
          <a:xfrm>
            <a:off x="4735806" y="304800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1E3D1FD-084D-4E40-BFE5-B074A9B53656}"/>
              </a:ext>
            </a:extLst>
          </p:cNvPr>
          <p:cNvCxnSpPr/>
          <p:nvPr/>
        </p:nvCxnSpPr>
        <p:spPr>
          <a:xfrm>
            <a:off x="4735806" y="742950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5A8C47F-787B-4454-B33E-475BEF62331D}"/>
              </a:ext>
            </a:extLst>
          </p:cNvPr>
          <p:cNvCxnSpPr/>
          <p:nvPr/>
        </p:nvCxnSpPr>
        <p:spPr>
          <a:xfrm>
            <a:off x="4735806" y="10763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76DE3D3-93E0-47D1-970D-419F9F851943}"/>
              </a:ext>
            </a:extLst>
          </p:cNvPr>
          <p:cNvCxnSpPr/>
          <p:nvPr/>
        </p:nvCxnSpPr>
        <p:spPr>
          <a:xfrm>
            <a:off x="4735806" y="1447800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C3FA20-0C16-4608-8D6E-95DCD533BAB8}"/>
              </a:ext>
            </a:extLst>
          </p:cNvPr>
          <p:cNvCxnSpPr/>
          <p:nvPr/>
        </p:nvCxnSpPr>
        <p:spPr>
          <a:xfrm>
            <a:off x="4735806" y="18764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4B6989-A74F-4006-B386-E3394A8A36CA}"/>
              </a:ext>
            </a:extLst>
          </p:cNvPr>
          <p:cNvCxnSpPr/>
          <p:nvPr/>
        </p:nvCxnSpPr>
        <p:spPr>
          <a:xfrm>
            <a:off x="4726281" y="23717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775528-446F-46BD-B5EA-968437C3A081}"/>
              </a:ext>
            </a:extLst>
          </p:cNvPr>
          <p:cNvCxnSpPr/>
          <p:nvPr/>
        </p:nvCxnSpPr>
        <p:spPr>
          <a:xfrm>
            <a:off x="4735806" y="326707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55D59BC-8D33-44A9-B029-827777445030}"/>
              </a:ext>
            </a:extLst>
          </p:cNvPr>
          <p:cNvCxnSpPr/>
          <p:nvPr/>
        </p:nvCxnSpPr>
        <p:spPr>
          <a:xfrm>
            <a:off x="4754856" y="380047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2E86D10-779B-4A9B-91FE-FF2ABB030494}"/>
              </a:ext>
            </a:extLst>
          </p:cNvPr>
          <p:cNvCxnSpPr/>
          <p:nvPr/>
        </p:nvCxnSpPr>
        <p:spPr>
          <a:xfrm>
            <a:off x="4745331" y="44291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71E43F-E516-4ED3-A896-F3A73CAD9030}"/>
              </a:ext>
            </a:extLst>
          </p:cNvPr>
          <p:cNvCxnSpPr/>
          <p:nvPr/>
        </p:nvCxnSpPr>
        <p:spPr>
          <a:xfrm>
            <a:off x="4735806" y="509587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2B8CBFB-0843-44C1-9D2C-218A0D0ED870}"/>
              </a:ext>
            </a:extLst>
          </p:cNvPr>
          <p:cNvCxnSpPr/>
          <p:nvPr/>
        </p:nvCxnSpPr>
        <p:spPr>
          <a:xfrm>
            <a:off x="4735806" y="57626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F25E9B-F359-4B09-B389-3558590CA88D}"/>
              </a:ext>
            </a:extLst>
          </p:cNvPr>
          <p:cNvCxnSpPr/>
          <p:nvPr/>
        </p:nvCxnSpPr>
        <p:spPr>
          <a:xfrm>
            <a:off x="4754856" y="644842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0D7351A-5E1B-446E-B4A0-EB0A4D384581}"/>
              </a:ext>
            </a:extLst>
          </p:cNvPr>
          <p:cNvSpPr/>
          <p:nvPr/>
        </p:nvSpPr>
        <p:spPr>
          <a:xfrm>
            <a:off x="2368883" y="2586693"/>
            <a:ext cx="2348135" cy="45310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6F41A3-700D-4E54-BF6F-FD6D987D4D53}"/>
              </a:ext>
            </a:extLst>
          </p:cNvPr>
          <p:cNvCxnSpPr/>
          <p:nvPr/>
        </p:nvCxnSpPr>
        <p:spPr>
          <a:xfrm>
            <a:off x="4716756" y="2809875"/>
            <a:ext cx="655344" cy="0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EC09A3E-E9F3-42D0-967C-0D5AE5C8903B}"/>
              </a:ext>
            </a:extLst>
          </p:cNvPr>
          <p:cNvSpPr txBox="1"/>
          <p:nvPr/>
        </p:nvSpPr>
        <p:spPr>
          <a:xfrm>
            <a:off x="2630486" y="2652600"/>
            <a:ext cx="1859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유학</a:t>
            </a:r>
            <a:r>
              <a:rPr lang="en-US" altLang="ko-KR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/</a:t>
            </a:r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신뢰성</a:t>
            </a:r>
            <a:r>
              <a:rPr lang="en-US" altLang="ko-KR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SW </a:t>
            </a:r>
            <a:r>
              <a:rPr lang="ko-KR" altLang="en-US" sz="1400" b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계발</a:t>
            </a:r>
            <a:endParaRPr lang="en-US" sz="1400" b="1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2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E8E16B-DF86-4DE9-8249-F4AEB9983B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0D441C4-8256-4A6A-936F-083983C1DA0B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5DD560-2A76-45E8-B0C8-4071438C58CA}"/>
              </a:ext>
            </a:extLst>
          </p:cNvPr>
          <p:cNvSpPr txBox="1"/>
          <p:nvPr/>
        </p:nvSpPr>
        <p:spPr>
          <a:xfrm>
            <a:off x="451405" y="16117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요약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64C0DDCB-6BED-4F56-B7EF-7259E5E0B223}"/>
              </a:ext>
            </a:extLst>
          </p:cNvPr>
          <p:cNvSpPr/>
          <p:nvPr/>
        </p:nvSpPr>
        <p:spPr>
          <a:xfrm>
            <a:off x="2981325" y="1141771"/>
            <a:ext cx="7343775" cy="382230"/>
          </a:xfrm>
          <a:prstGeom prst="chevron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>
                <a:solidFill>
                  <a:schemeClr val="tx1"/>
                </a:solidFill>
              </a:rPr>
              <a:t>규모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F35DF-351F-497A-8059-F81753E3C831}"/>
              </a:ext>
            </a:extLst>
          </p:cNvPr>
          <p:cNvSpPr txBox="1"/>
          <p:nvPr/>
        </p:nvSpPr>
        <p:spPr>
          <a:xfrm>
            <a:off x="2981325" y="74594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작은회사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27F890-F373-4215-86BE-6DDC2E017E82}"/>
              </a:ext>
            </a:extLst>
          </p:cNvPr>
          <p:cNvSpPr txBox="1"/>
          <p:nvPr/>
        </p:nvSpPr>
        <p:spPr>
          <a:xfrm>
            <a:off x="9210675" y="77146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큰회사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203566-9C4C-45DF-B1AF-629E6FDE2700}"/>
              </a:ext>
            </a:extLst>
          </p:cNvPr>
          <p:cNvSpPr txBox="1"/>
          <p:nvPr/>
        </p:nvSpPr>
        <p:spPr>
          <a:xfrm>
            <a:off x="3324225" y="158426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5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F92CB-F8EB-4BEE-92E9-7AD2D9924DA9}"/>
              </a:ext>
            </a:extLst>
          </p:cNvPr>
          <p:cNvSpPr txBox="1"/>
          <p:nvPr/>
        </p:nvSpPr>
        <p:spPr>
          <a:xfrm>
            <a:off x="4455515" y="158079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50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06B0F-72B9-4AFD-A8E1-8867266C34C8}"/>
              </a:ext>
            </a:extLst>
          </p:cNvPr>
          <p:cNvSpPr txBox="1"/>
          <p:nvPr/>
        </p:nvSpPr>
        <p:spPr>
          <a:xfrm>
            <a:off x="5572805" y="1587260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3,000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F8D1C4-DE39-4966-AFD8-A1ED97A0FC87}"/>
              </a:ext>
            </a:extLst>
          </p:cNvPr>
          <p:cNvSpPr txBox="1"/>
          <p:nvPr/>
        </p:nvSpPr>
        <p:spPr>
          <a:xfrm>
            <a:off x="7072935" y="158079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&gt; 10,000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B3D732-72C8-4CD3-81B4-E8376C7886DF}"/>
              </a:ext>
            </a:extLst>
          </p:cNvPr>
          <p:cNvSpPr txBox="1"/>
          <p:nvPr/>
        </p:nvSpPr>
        <p:spPr>
          <a:xfrm>
            <a:off x="8596935" y="158079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&gt; 100,000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4DE0CC0B-EAAF-4A56-BFF0-FF0FFC2B6030}"/>
              </a:ext>
            </a:extLst>
          </p:cNvPr>
          <p:cNvSpPr/>
          <p:nvPr/>
        </p:nvSpPr>
        <p:spPr>
          <a:xfrm>
            <a:off x="2990850" y="2981266"/>
            <a:ext cx="7343775" cy="400109"/>
          </a:xfrm>
          <a:prstGeom prst="chevron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>
                <a:solidFill>
                  <a:schemeClr val="tx1"/>
                </a:solidFill>
              </a:rPr>
              <a:t>분야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143139-ED2A-4099-89A5-6CC62BBA8524}"/>
              </a:ext>
            </a:extLst>
          </p:cNvPr>
          <p:cNvSpPr txBox="1"/>
          <p:nvPr/>
        </p:nvSpPr>
        <p:spPr>
          <a:xfrm rot="2682304">
            <a:off x="2923868" y="3904783"/>
            <a:ext cx="2045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Pure Science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0B16FD-1467-4CAA-B3BB-D2D4DDED14BF}"/>
              </a:ext>
            </a:extLst>
          </p:cNvPr>
          <p:cNvSpPr txBox="1"/>
          <p:nvPr/>
        </p:nvSpPr>
        <p:spPr>
          <a:xfrm rot="2532970">
            <a:off x="8607690" y="4044935"/>
            <a:ext cx="2540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Cellular Protocol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47442F-F223-4ABF-AC89-BB368F341D99}"/>
              </a:ext>
            </a:extLst>
          </p:cNvPr>
          <p:cNvSpPr txBox="1"/>
          <p:nvPr/>
        </p:nvSpPr>
        <p:spPr>
          <a:xfrm rot="2682304">
            <a:off x="3572320" y="4837340"/>
            <a:ext cx="4654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Technical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Writer (Computer/SW)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34FDC0-C1E1-4E00-9F13-029187FCE710}"/>
              </a:ext>
            </a:extLst>
          </p:cNvPr>
          <p:cNvSpPr txBox="1"/>
          <p:nvPr/>
        </p:nvSpPr>
        <p:spPr>
          <a:xfrm rot="2682304">
            <a:off x="4907723" y="4018035"/>
            <a:ext cx="224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Tutor (English)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F242E3-4E6F-49A2-B9F6-CB2998FA1FE5}"/>
              </a:ext>
            </a:extLst>
          </p:cNvPr>
          <p:cNvSpPr txBox="1"/>
          <p:nvPr/>
        </p:nvSpPr>
        <p:spPr>
          <a:xfrm rot="2532970">
            <a:off x="5803873" y="4178971"/>
            <a:ext cx="2939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Software Developer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2DE35C-3734-440E-84DB-2F067B5AB8E7}"/>
              </a:ext>
            </a:extLst>
          </p:cNvPr>
          <p:cNvSpPr txBox="1"/>
          <p:nvPr/>
        </p:nvSpPr>
        <p:spPr>
          <a:xfrm rot="2532970">
            <a:off x="7176997" y="4413607"/>
            <a:ext cx="3566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RF Test &amp; Measurement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0B2DE5-EFA8-41AB-9416-07E978B0B705}"/>
              </a:ext>
            </a:extLst>
          </p:cNvPr>
          <p:cNvSpPr txBox="1"/>
          <p:nvPr/>
        </p:nvSpPr>
        <p:spPr>
          <a:xfrm>
            <a:off x="149342" y="9472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특이사항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50D5F4-152D-4ED4-82D6-707B5B40F061}"/>
              </a:ext>
            </a:extLst>
          </p:cNvPr>
          <p:cNvSpPr txBox="1"/>
          <p:nvPr/>
        </p:nvSpPr>
        <p:spPr>
          <a:xfrm>
            <a:off x="2981325" y="745945"/>
            <a:ext cx="5913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현재의 고객이 거의 언제나 미래의 고용주가 됨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C0982-78C4-4C87-9F1B-5CD3CFA56FC5}"/>
              </a:ext>
            </a:extLst>
          </p:cNvPr>
          <p:cNvSpPr txBox="1"/>
          <p:nvPr/>
        </p:nvSpPr>
        <p:spPr>
          <a:xfrm>
            <a:off x="3009900" y="1412695"/>
            <a:ext cx="4802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거의 언제나 단 한통의 이력서로 이동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6DC29F-1DF1-4B21-83E6-168185E2A71A}"/>
              </a:ext>
            </a:extLst>
          </p:cNvPr>
          <p:cNvSpPr txBox="1"/>
          <p:nvPr/>
        </p:nvSpPr>
        <p:spPr>
          <a:xfrm>
            <a:off x="3019425" y="2098495"/>
            <a:ext cx="813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현 직장 및 과거 직장의 업무가 항상 다음 직장의 결정적 도움이 됨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2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4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98</Words>
  <Application>Microsoft Office PowerPoint</Application>
  <PresentationFormat>Widescreen</PresentationFormat>
  <Paragraphs>45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26</cp:revision>
  <dcterms:created xsi:type="dcterms:W3CDTF">2019-01-14T04:40:31Z</dcterms:created>
  <dcterms:modified xsi:type="dcterms:W3CDTF">2019-01-15T05:50:53Z</dcterms:modified>
</cp:coreProperties>
</file>