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7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3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708" autoAdjust="0"/>
  </p:normalViewPr>
  <p:slideViewPr>
    <p:cSldViewPr snapToGrid="0">
      <p:cViewPr>
        <p:scale>
          <a:sx n="100" d="100"/>
          <a:sy n="100" d="100"/>
        </p:scale>
        <p:origin x="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EAAC-A558-417C-921E-BB2C336739A9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A21E8-0ED7-48D2-8155-6021B406A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0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A21E8-0ED7-48D2-8155-6021B406AD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03C2-4375-4CB7-B24A-50DAF4904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2AF86-9B01-44AE-B974-77FA2D89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98D8-2AC4-4513-8097-E2D60486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26530-6638-4BA7-B787-BFEEAC1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077DD-2F0B-43FB-8DBE-49F0A42D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BCE8C-0B28-4FD0-980E-DC136326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06B7E-8C21-43CC-8C47-BD16E34A8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3DC4-F7AF-419B-BFAE-8F69A715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726BD-D799-4B45-9A16-6148D1DF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096D-8CDB-48FF-A343-5C49BCEA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9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960E40-25B1-480B-9608-1724452C1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BE6F0-D7CF-472B-9D73-E2AD95373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A42F7-535F-480A-A8E6-EF06DF9AF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9984F-777D-4C46-8DEF-2EEB5D3D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08BB-07C9-4899-9EEC-C9DFA4CF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D1EA-5F04-4D36-B382-C6F0FBDD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5A3C-691C-475C-882F-4A9881B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2DC92-A4D6-4199-B251-778711B3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7C85F-D04C-4900-ABDB-456CAC4A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9F14-C0DD-448A-AA8F-C02B63C1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1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A097-307F-48C7-9F70-DEC1F736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1B61-486D-4E7A-A81B-D46BCD1A0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E369F-C65D-4A7E-8743-3CF01DE1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3C06-DEFB-4C86-9F23-1DD93E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E78-F6EC-4A67-B3E8-6659EE9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472-40DE-424D-BF61-71370CF0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884A-4FD0-4F6E-890E-4AF50DB4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92368-57F6-496B-AB70-7A65D9D4A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3F4C-0ABF-49F8-B4D1-E4E44544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ADB5-BC02-4384-8321-D1B8C4EF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45CE-1B54-4AC6-B11C-A04BDA8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3BA7-CBDD-4A12-9D13-552A220C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C369-3BE8-4033-8AB4-F86BA3D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9F4F3-CF98-4093-8432-DDB4B281E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95D932-64AD-4CDB-8042-B79729821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06FB-2119-4DF2-9C2A-373A1924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16425-645C-45B9-AE56-D777F33A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D745D-AD3A-4AA6-9D41-54CE3C5F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F04D1-4F12-4AE1-9067-7EE6D8BD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A068-566E-4E73-9BC7-AE1A3F5A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DAC2BB-5E4A-4D80-873D-FF4C0B85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7625E-26DD-4469-B9A9-F8973561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A5FF1-7967-45EF-836C-ED902C83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8922-C211-489D-834F-6D833CB0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0D540-BDEA-42FA-99A4-FABE1FF8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16F3-6F26-429D-A82F-52A1306D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2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E117-A463-423E-ACE6-0693287F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B51C-9E84-4D49-B73E-AAF9AE9B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F7DF-1B8D-4A21-8158-609AB2BF3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FE907-3236-42F0-82A8-4105486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EF3F-A285-4818-A926-EFDCEB70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41861-9F62-4047-8024-D9B5D157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8862-591B-4136-AAE3-E36E8077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4E37E-5AB0-4FA5-80A2-233310CB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AB189-45C1-4BDF-84F0-1FC899431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46095-5119-425F-A108-BF27C1E2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BFC16-1D9A-4FA8-82BB-602BA0E4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BC7B0-5778-48F9-9F34-9678B720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FD240-DE5A-4873-AC2E-FB307181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E8997-AB09-4F32-9B9F-C0134179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9761-7865-45C4-9BCA-B86C2AE2A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CA55-2BA1-4423-B44D-CFC714F1508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DA0C-F934-4042-9B8B-136D46A3D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30C7-D8BD-41E1-9925-96C7BCCE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51A5-1683-471A-8553-7BC16DE5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4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23A3D-EF48-4F23-9986-232885A84A24}"/>
              </a:ext>
            </a:extLst>
          </p:cNvPr>
          <p:cNvSpPr txBox="1"/>
          <p:nvPr/>
        </p:nvSpPr>
        <p:spPr>
          <a:xfrm>
            <a:off x="2428875" y="509215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>
                <a:solidFill>
                  <a:srgbClr val="FFFF00"/>
                </a:solidFill>
                <a:latin typeface="Arial Black" panose="020B0A04020102020204" pitchFamily="34" charset="0"/>
              </a:rPr>
              <a:t>왜 직장을 바꾸는가 </a:t>
            </a:r>
            <a:r>
              <a:rPr lang="en-US" altLang="ko-KR" sz="3200" b="1">
                <a:solidFill>
                  <a:srgbClr val="FFFF00"/>
                </a:solidFill>
                <a:latin typeface="Arial Black" panose="020B0A04020102020204" pitchFamily="34" charset="0"/>
              </a:rPr>
              <a:t>?</a:t>
            </a:r>
            <a:endParaRPr lang="en-US" sz="32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E1AA0-96D1-441F-AFD0-78984E7F944D}"/>
              </a:ext>
            </a:extLst>
          </p:cNvPr>
          <p:cNvSpPr txBox="1"/>
          <p:nvPr/>
        </p:nvSpPr>
        <p:spPr>
          <a:xfrm>
            <a:off x="3242228" y="1603205"/>
            <a:ext cx="68739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잘려서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..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현재의 일이 재미 없어서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..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o-KR" altLang="en-US" sz="2800" b="1">
                <a:solidFill>
                  <a:srgbClr val="FFFF00"/>
                </a:solidFill>
                <a:latin typeface="Arial Black" panose="020B0A04020102020204" pitchFamily="34" charset="0"/>
              </a:rPr>
              <a:t>옮기려는 회사의 일이 더 재미 있어서</a:t>
            </a:r>
            <a:r>
              <a:rPr lang="en-US" altLang="ko-KR" sz="2800" b="1">
                <a:solidFill>
                  <a:srgbClr val="FFFF00"/>
                </a:solidFill>
                <a:latin typeface="Arial Black" panose="020B0A04020102020204" pitchFamily="34" charset="0"/>
              </a:rPr>
              <a:t>..</a:t>
            </a:r>
            <a:endParaRPr lang="en-US" sz="2800" b="1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DCB4BA-3389-4832-BCAA-BCB658A424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018256D-E62A-4C3F-9461-1F9A7D438C8A}"/>
              </a:ext>
            </a:extLst>
          </p:cNvPr>
          <p:cNvSpPr/>
          <p:nvPr/>
        </p:nvSpPr>
        <p:spPr>
          <a:xfrm>
            <a:off x="-17521" y="-8389"/>
            <a:ext cx="2181881" cy="6878972"/>
          </a:xfrm>
          <a:custGeom>
            <a:avLst/>
            <a:gdLst>
              <a:gd name="connsiteX0" fmla="*/ 743 w 2181881"/>
              <a:gd name="connsiteY0" fmla="*/ 0 h 6878972"/>
              <a:gd name="connsiteX1" fmla="*/ 2181881 w 2181881"/>
              <a:gd name="connsiteY1" fmla="*/ 8389 h 6878972"/>
              <a:gd name="connsiteX2" fmla="*/ 1032589 w 2181881"/>
              <a:gd name="connsiteY2" fmla="*/ 6878972 h 6878972"/>
              <a:gd name="connsiteX3" fmla="*/ 9132 w 2181881"/>
              <a:gd name="connsiteY3" fmla="*/ 6870584 h 6878972"/>
              <a:gd name="connsiteX4" fmla="*/ 743 w 2181881"/>
              <a:gd name="connsiteY4" fmla="*/ 0 h 687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881" h="6878972">
                <a:moveTo>
                  <a:pt x="743" y="0"/>
                </a:moveTo>
                <a:lnTo>
                  <a:pt x="2181881" y="8389"/>
                </a:lnTo>
                <a:lnTo>
                  <a:pt x="1032589" y="6878972"/>
                </a:lnTo>
                <a:lnTo>
                  <a:pt x="9132" y="6870584"/>
                </a:lnTo>
                <a:cubicBezTo>
                  <a:pt x="3539" y="4583186"/>
                  <a:pt x="-2053" y="2295787"/>
                  <a:pt x="743" y="0"/>
                </a:cubicBezTo>
                <a:close/>
              </a:path>
            </a:pathLst>
          </a:custGeom>
          <a:solidFill>
            <a:srgbClr val="493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4626</TotalTime>
  <Words>20</Words>
  <Application>Microsoft Office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JAEKU RYU</dc:creator>
  <cp:lastModifiedBy>JAEKU RYU</cp:lastModifiedBy>
  <cp:revision>42</cp:revision>
  <dcterms:created xsi:type="dcterms:W3CDTF">2019-01-14T04:40:31Z</dcterms:created>
  <dcterms:modified xsi:type="dcterms:W3CDTF">2019-01-17T09:47:06Z</dcterms:modified>
</cp:coreProperties>
</file>